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6" d="100"/>
          <a:sy n="106" d="100"/>
        </p:scale>
        <p:origin x="-9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46044-9FE2-1E47-9291-AF266AA8C7F8}" type="datetimeFigureOut">
              <a:rPr lang="en-US" smtClean="0"/>
              <a:pPr/>
              <a:t>2/14/13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605A7-787A-4549-B68A-518D541488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paragraphs  </a:t>
            </a:r>
          </a:p>
          <a:p>
            <a:r>
              <a:rPr lang="en-US" dirty="0" smtClean="0"/>
              <a:t>Who</a:t>
            </a:r>
            <a:r>
              <a:rPr lang="en-US" baseline="0" dirty="0" smtClean="0"/>
              <a:t> what where when why  </a:t>
            </a:r>
            <a:r>
              <a:rPr lang="en-US" baseline="0" smtClean="0"/>
              <a:t>then conclusion</a:t>
            </a:r>
            <a:endParaRPr lang="en-US"/>
          </a:p>
        </p:txBody>
      </p:sp>
      <p:sp>
        <p:nvSpPr>
          <p:cNvPr id="4" name="Slide Number Placeholder 3"/>
          <p:cNvSpPr>
            <a:spLocks noGrp="1"/>
          </p:cNvSpPr>
          <p:nvPr>
            <p:ph type="sldNum" sz="quarter" idx="10"/>
          </p:nvPr>
        </p:nvSpPr>
        <p:spPr/>
        <p:txBody>
          <a:bodyPr/>
          <a:lstStyle/>
          <a:p>
            <a:fld id="{0A4605A7-787A-4549-B68A-518D5414888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Black Peoples of America. Updated 08/10/2012. text. History on the net .</a:t>
            </a:r>
            <a:r>
              <a:rPr lang="en-US" sz="1200" i="1" kern="1200" dirty="0" err="1" smtClean="0">
                <a:solidFill>
                  <a:schemeClr val="tx1"/>
                </a:solidFill>
                <a:latin typeface="+mn-lt"/>
                <a:ea typeface="+mn-ea"/>
                <a:cs typeface="+mn-cs"/>
              </a:rPr>
              <a:t>comWeb</a:t>
            </a:r>
            <a:r>
              <a:rPr lang="en-US" sz="1200" i="1" kern="1200" dirty="0" smtClean="0">
                <a:solidFill>
                  <a:schemeClr val="tx1"/>
                </a:solidFill>
                <a:latin typeface="+mn-lt"/>
                <a:ea typeface="+mn-ea"/>
                <a:cs typeface="+mn-cs"/>
              </a:rPr>
              <a:t>. 31 Jan 2013. &lt;http://</a:t>
            </a:r>
            <a:r>
              <a:rPr lang="en-US" sz="1200" i="1" kern="1200" dirty="0" err="1" smtClean="0">
                <a:solidFill>
                  <a:schemeClr val="tx1"/>
                </a:solidFill>
                <a:latin typeface="+mn-lt"/>
                <a:ea typeface="+mn-ea"/>
                <a:cs typeface="+mn-cs"/>
              </a:rPr>
              <a:t>historyonthenet.com/Slave_Trade/work.htm</a:t>
            </a:r>
            <a:r>
              <a:rPr lang="en-US" sz="1200" i="1" kern="1200" smtClean="0">
                <a:solidFill>
                  <a:schemeClr val="tx1"/>
                </a:solidFill>
                <a:latin typeface="+mn-lt"/>
                <a:ea typeface="+mn-ea"/>
                <a:cs typeface="+mn-cs"/>
              </a:rPr>
              <a:t>&gt;.</a:t>
            </a:r>
            <a:endParaRPr lang="en-US"/>
          </a:p>
        </p:txBody>
      </p:sp>
      <p:sp>
        <p:nvSpPr>
          <p:cNvPr id="4" name="Slide Number Placeholder 3"/>
          <p:cNvSpPr>
            <a:spLocks noGrp="1"/>
          </p:cNvSpPr>
          <p:nvPr>
            <p:ph type="sldNum" sz="quarter" idx="10"/>
          </p:nvPr>
        </p:nvSpPr>
        <p:spPr/>
        <p:txBody>
          <a:bodyPr/>
          <a:lstStyle/>
          <a:p>
            <a:fld id="{0A4605A7-787A-4549-B68A-518D5414888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0B4A6D-1C5C-BF4D-A1CC-62A5DD3A7B11}" type="datetimeFigureOut">
              <a:rPr lang="en-US" smtClean="0"/>
              <a:pPr/>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B4A6D-1C5C-BF4D-A1CC-62A5DD3A7B11}" type="datetimeFigureOut">
              <a:rPr lang="en-US" smtClean="0"/>
              <a:pPr/>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B4A6D-1C5C-BF4D-A1CC-62A5DD3A7B11}" type="datetimeFigureOut">
              <a:rPr lang="en-US" smtClean="0"/>
              <a:pPr/>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B4A6D-1C5C-BF4D-A1CC-62A5DD3A7B11}" type="datetimeFigureOut">
              <a:rPr lang="en-US" smtClean="0"/>
              <a:pPr/>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B4A6D-1C5C-BF4D-A1CC-62A5DD3A7B11}" type="datetimeFigureOut">
              <a:rPr lang="en-US" smtClean="0"/>
              <a:pPr/>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0B4A6D-1C5C-BF4D-A1CC-62A5DD3A7B11}" type="datetimeFigureOut">
              <a:rPr lang="en-US" smtClean="0"/>
              <a:pPr/>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0B4A6D-1C5C-BF4D-A1CC-62A5DD3A7B11}" type="datetimeFigureOut">
              <a:rPr lang="en-US" smtClean="0"/>
              <a:pPr/>
              <a:t>2/14/13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0B4A6D-1C5C-BF4D-A1CC-62A5DD3A7B11}" type="datetimeFigureOut">
              <a:rPr lang="en-US" smtClean="0"/>
              <a:pPr/>
              <a:t>2/14/13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B4A6D-1C5C-BF4D-A1CC-62A5DD3A7B11}" type="datetimeFigureOut">
              <a:rPr lang="en-US" smtClean="0"/>
              <a:pPr/>
              <a:t>2/14/13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B4A6D-1C5C-BF4D-A1CC-62A5DD3A7B11}" type="datetimeFigureOut">
              <a:rPr lang="en-US" smtClean="0"/>
              <a:pPr/>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B4A6D-1C5C-BF4D-A1CC-62A5DD3A7B11}" type="datetimeFigureOut">
              <a:rPr lang="en-US" smtClean="0"/>
              <a:pPr/>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D32F7-20A7-CC4E-86E5-2C754FF0D3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B4A6D-1C5C-BF4D-A1CC-62A5DD3A7B11}" type="datetimeFigureOut">
              <a:rPr lang="en-US" smtClean="0"/>
              <a:pPr/>
              <a:t>2/14/13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D32F7-20A7-CC4E-86E5-2C754FF0D30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YYpwYWta4e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6678"/>
            <a:ext cx="7772400" cy="1470025"/>
          </a:xfrm>
        </p:spPr>
        <p:txBody>
          <a:bodyPr>
            <a:normAutofit/>
          </a:bodyPr>
          <a:lstStyle/>
          <a:p>
            <a:r>
              <a:rPr lang="en-US" sz="1800" dirty="0" smtClean="0"/>
              <a:t>Slavery begins!</a:t>
            </a:r>
            <a:endParaRPr lang="en-US" sz="1800" dirty="0"/>
          </a:p>
        </p:txBody>
      </p:sp>
      <p:sp>
        <p:nvSpPr>
          <p:cNvPr id="3" name="Subtitle 2"/>
          <p:cNvSpPr>
            <a:spLocks noGrp="1"/>
          </p:cNvSpPr>
          <p:nvPr>
            <p:ph type="subTitle" idx="1"/>
          </p:nvPr>
        </p:nvSpPr>
        <p:spPr>
          <a:xfrm>
            <a:off x="1217296" y="1602475"/>
            <a:ext cx="6400800" cy="1752600"/>
          </a:xfrm>
        </p:spPr>
        <p:txBody>
          <a:bodyPr>
            <a:normAutofit/>
          </a:bodyPr>
          <a:lstStyle/>
          <a:p>
            <a:pPr algn="l"/>
            <a:r>
              <a:rPr lang="en-US" sz="1200" dirty="0" smtClean="0"/>
              <a:t>  According to the </a:t>
            </a:r>
            <a:r>
              <a:rPr lang="en-US" sz="1200" dirty="0" err="1" smtClean="0"/>
              <a:t>PBS.org</a:t>
            </a:r>
            <a:r>
              <a:rPr lang="en-US" sz="1200" dirty="0" smtClean="0"/>
              <a:t> web site, Africans  were first brought to America in 1619. In that year 20 </a:t>
            </a:r>
            <a:r>
              <a:rPr lang="en-US" sz="1200" dirty="0"/>
              <a:t>A</a:t>
            </a:r>
            <a:r>
              <a:rPr lang="en-US" sz="1200" dirty="0" smtClean="0"/>
              <a:t>frican people were brought to the </a:t>
            </a:r>
            <a:r>
              <a:rPr lang="en-US" sz="1200" dirty="0"/>
              <a:t>J</a:t>
            </a:r>
            <a:r>
              <a:rPr lang="en-US" sz="1200" dirty="0" smtClean="0"/>
              <a:t>amestown colony aboard a Dutch warship. They were slaves, they were taken from their homes in </a:t>
            </a:r>
            <a:r>
              <a:rPr lang="en-US" sz="1200" dirty="0"/>
              <a:t>A</a:t>
            </a:r>
            <a:r>
              <a:rPr lang="en-US" sz="1200" dirty="0" smtClean="0"/>
              <a:t>frica by force. They were beaten and enchained. they were used to grow tobacco crops, pick cotton and other chores that white men didn’t want to do  in </a:t>
            </a:r>
            <a:r>
              <a:rPr lang="en-US" sz="1200" dirty="0"/>
              <a:t>J</a:t>
            </a:r>
            <a:r>
              <a:rPr lang="en-US" sz="1200" dirty="0" smtClean="0"/>
              <a:t>amestown Virginia (“</a:t>
            </a:r>
            <a:r>
              <a:rPr lang="en-US" sz="1200" dirty="0" err="1" smtClean="0"/>
              <a:t>pbs.org</a:t>
            </a:r>
            <a:r>
              <a:rPr lang="en-US" sz="1200" dirty="0" smtClean="0"/>
              <a:t>”).</a:t>
            </a:r>
          </a:p>
          <a:p>
            <a:pPr algn="l"/>
            <a:endParaRPr lang="en-US" sz="1600" dirty="0" smtClean="0"/>
          </a:p>
          <a:p>
            <a:pPr algn="l"/>
            <a:endParaRPr lang="en-US" sz="1200" dirty="0"/>
          </a:p>
        </p:txBody>
      </p:sp>
      <p:pic>
        <p:nvPicPr>
          <p:cNvPr id="4" name="Picture 3"/>
          <p:cNvPicPr>
            <a:picLocks noChangeAspect="1"/>
          </p:cNvPicPr>
          <p:nvPr/>
        </p:nvPicPr>
        <p:blipFill>
          <a:blip r:embed="rId3"/>
          <a:stretch>
            <a:fillRect/>
          </a:stretch>
        </p:blipFill>
        <p:spPr>
          <a:xfrm>
            <a:off x="4271315" y="2974635"/>
            <a:ext cx="3683000" cy="2209800"/>
          </a:xfrm>
          <a:prstGeom prst="rect">
            <a:avLst/>
          </a:prstGeom>
        </p:spPr>
      </p:pic>
      <p:pic>
        <p:nvPicPr>
          <p:cNvPr id="5" name="Picture 4"/>
          <p:cNvPicPr>
            <a:picLocks noChangeAspect="1"/>
          </p:cNvPicPr>
          <p:nvPr/>
        </p:nvPicPr>
        <p:blipFill>
          <a:blip r:embed="rId4"/>
          <a:stretch>
            <a:fillRect/>
          </a:stretch>
        </p:blipFill>
        <p:spPr>
          <a:xfrm>
            <a:off x="1217296" y="2774870"/>
            <a:ext cx="2654300" cy="30607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792288" y="4114800"/>
            <a:ext cx="5486400" cy="566738"/>
          </a:xfrm>
        </p:spPr>
        <p:txBody>
          <a:bodyPr/>
          <a:lstStyle/>
          <a:p>
            <a:r>
              <a:rPr lang="en-US" dirty="0" smtClean="0"/>
              <a:t>Picking cotton </a:t>
            </a:r>
            <a:endParaRPr lang="en-US" dirty="0"/>
          </a:p>
        </p:txBody>
      </p:sp>
      <p:sp>
        <p:nvSpPr>
          <p:cNvPr id="5" name="Picture Placeholder 4"/>
          <p:cNvSpPr>
            <a:spLocks noGrp="1"/>
          </p:cNvSpPr>
          <p:nvPr>
            <p:ph type="pic" idx="1"/>
          </p:nvPr>
        </p:nvSpPr>
        <p:spPr>
          <a:xfrm>
            <a:off x="1792288" y="0"/>
            <a:ext cx="5486400" cy="4114800"/>
          </a:xfrm>
        </p:spPr>
      </p:sp>
      <p:sp>
        <p:nvSpPr>
          <p:cNvPr id="3" name="Content Placeholder 2"/>
          <p:cNvSpPr>
            <a:spLocks noGrp="1"/>
          </p:cNvSpPr>
          <p:nvPr>
            <p:ph type="body" sz="half" idx="2"/>
          </p:nvPr>
        </p:nvSpPr>
        <p:spPr>
          <a:xfrm>
            <a:off x="1792288" y="4681538"/>
            <a:ext cx="5486400" cy="2176462"/>
          </a:xfrm>
        </p:spPr>
        <p:txBody>
          <a:bodyPr>
            <a:normAutofit/>
          </a:bodyPr>
          <a:lstStyle/>
          <a:p>
            <a:r>
              <a:rPr lang="en-US" sz="1200" dirty="0" smtClean="0"/>
              <a:t>  Slaves were forced to do a lot of work in early America, Everything from gathering cotton to harvesting tobacco. Slaves had no say in what task they were required to do and no control over the length of their working day which was usually from sunup in the morning to sunset in the evening. slaves were used in the northern states in factories to produce manufactured goods, most slaves worked on plantations in the southern states. It was usually young girls that churned milk into butter.  </a:t>
            </a:r>
            <a:endParaRPr lang="en-US" sz="1200" dirty="0"/>
          </a:p>
        </p:txBody>
      </p:sp>
      <p:pic>
        <p:nvPicPr>
          <p:cNvPr id="6" name="Picture 5"/>
          <p:cNvPicPr>
            <a:picLocks noChangeAspect="1"/>
          </p:cNvPicPr>
          <p:nvPr/>
        </p:nvPicPr>
        <p:blipFill>
          <a:blip r:embed="rId3"/>
          <a:stretch>
            <a:fillRect/>
          </a:stretch>
        </p:blipFill>
        <p:spPr>
          <a:xfrm flipV="1">
            <a:off x="-78636" y="-102188"/>
            <a:ext cx="78637" cy="102187"/>
          </a:xfrm>
          <a:prstGeom prst="rect">
            <a:avLst/>
          </a:prstGeom>
        </p:spPr>
      </p:pic>
      <p:pic>
        <p:nvPicPr>
          <p:cNvPr id="7" name="Picture 6"/>
          <p:cNvPicPr>
            <a:picLocks noChangeAspect="1"/>
          </p:cNvPicPr>
          <p:nvPr/>
        </p:nvPicPr>
        <p:blipFill>
          <a:blip r:embed="rId3"/>
          <a:stretch>
            <a:fillRect/>
          </a:stretch>
        </p:blipFill>
        <p:spPr>
          <a:xfrm>
            <a:off x="1792288" y="0"/>
            <a:ext cx="5437057" cy="394337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4398875"/>
            <a:ext cx="7772400" cy="1470025"/>
          </a:xfrm>
        </p:spPr>
        <p:txBody>
          <a:bodyPr>
            <a:normAutofit/>
          </a:bodyPr>
          <a:lstStyle/>
          <a:p>
            <a:r>
              <a:rPr lang="en-US" sz="1200" dirty="0" smtClean="0"/>
              <a:t>http://</a:t>
            </a:r>
            <a:r>
              <a:rPr lang="en-US" sz="1200" dirty="0" err="1" smtClean="0"/>
              <a:t>en.wikipedia.org/wiki/Slavery_in_the_United_States</a:t>
            </a:r>
            <a:endParaRPr lang="en-US" sz="1200" dirty="0"/>
          </a:p>
        </p:txBody>
      </p:sp>
      <p:sp>
        <p:nvSpPr>
          <p:cNvPr id="9" name="Subtitle 8"/>
          <p:cNvSpPr>
            <a:spLocks noGrp="1"/>
          </p:cNvSpPr>
          <p:nvPr>
            <p:ph type="subTitle" idx="1"/>
          </p:nvPr>
        </p:nvSpPr>
        <p:spPr>
          <a:xfrm>
            <a:off x="685800" y="377824"/>
            <a:ext cx="7772400" cy="2950805"/>
          </a:xfrm>
        </p:spPr>
        <p:txBody>
          <a:bodyPr>
            <a:normAutofit/>
          </a:bodyPr>
          <a:lstStyle/>
          <a:p>
            <a:pPr algn="l"/>
            <a:r>
              <a:rPr lang="en-US" sz="1400" dirty="0" smtClean="0"/>
              <a:t>Most black people were captured and sold to “slavers” (people who buy/trade slaves) by other cultures. The slavers then transported them to places where there was a market for cheap labor.  Tobacco became the main resource in the colony. Once it became clear that tobacco was going to drive the Jamestown colony, more labor was needed. The British aristocracy needed to find a labor force to work on its plantations in the Americas.</a:t>
            </a:r>
          </a:p>
          <a:p>
            <a:pPr algn="l"/>
            <a:endParaRPr lang="en-US" sz="1400" dirty="0" smtClean="0">
              <a:solidFill>
                <a:srgbClr val="000000"/>
              </a:solidFill>
            </a:endParaRPr>
          </a:p>
          <a:p>
            <a:pPr algn="l"/>
            <a:r>
              <a:rPr lang="en-US" sz="1400" dirty="0" smtClean="0">
                <a:solidFill>
                  <a:srgbClr val="000000"/>
                </a:solidFill>
              </a:rPr>
              <a:t>	</a:t>
            </a:r>
            <a:r>
              <a:rPr lang="en-US" sz="1400" dirty="0" smtClean="0"/>
              <a:t>About 600,000 slaves were imported into the U.S. The great majority of African slaves went to sugar colonies in the Caribbean and to Brazil, where life expectancy was short and the numbers had to be continually replenished. Life expectancy was much higher in the U.S. (because of generally better food, less disease and better medical care)</a:t>
            </a:r>
            <a:endParaRPr lang="en-US" sz="1400" dirty="0">
              <a:solidFill>
                <a:srgbClr val="000000"/>
              </a:solidFill>
            </a:endParaRPr>
          </a:p>
        </p:txBody>
      </p:sp>
      <p:pic>
        <p:nvPicPr>
          <p:cNvPr id="4" name="Picture 3"/>
          <p:cNvPicPr>
            <a:picLocks noChangeAspect="1"/>
          </p:cNvPicPr>
          <p:nvPr/>
        </p:nvPicPr>
        <p:blipFill>
          <a:blip r:embed="rId2"/>
          <a:stretch>
            <a:fillRect/>
          </a:stretch>
        </p:blipFill>
        <p:spPr>
          <a:xfrm>
            <a:off x="245709" y="2796207"/>
            <a:ext cx="3733800" cy="2171700"/>
          </a:xfrm>
          <a:prstGeom prst="rect">
            <a:avLst/>
          </a:prstGeom>
        </p:spPr>
      </p:pic>
      <p:pic>
        <p:nvPicPr>
          <p:cNvPr id="5" name="Picture 4"/>
          <p:cNvPicPr>
            <a:picLocks noChangeAspect="1"/>
          </p:cNvPicPr>
          <p:nvPr/>
        </p:nvPicPr>
        <p:blipFill>
          <a:blip r:embed="rId3"/>
          <a:stretch>
            <a:fillRect/>
          </a:stretch>
        </p:blipFill>
        <p:spPr>
          <a:xfrm>
            <a:off x="4724400" y="2796207"/>
            <a:ext cx="3733800" cy="21717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solidFill>
                <a:srgbClr val="000000"/>
              </a:solidFill>
            </a:endParaRPr>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57200" y="4852570"/>
            <a:ext cx="4572000" cy="646331"/>
          </a:xfrm>
          <a:prstGeom prst="rect">
            <a:avLst/>
          </a:prstGeom>
        </p:spPr>
        <p:txBody>
          <a:bodyPr>
            <a:spAutoFit/>
          </a:bodyPr>
          <a:lstStyle/>
          <a:p>
            <a:r>
              <a:rPr lang="en-US" dirty="0" smtClean="0">
                <a:hlinkClick r:id="rId2"/>
              </a:rPr>
              <a:t>http://www.youtube.com/watch?v=YYpwYWta4eo</a:t>
            </a:r>
            <a:endParaRPr lang="en-US" dirty="0">
              <a:hlinkClick r:id="rId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TotalTime>
  <Words>404</Words>
  <Application>Microsoft Macintosh PowerPoint</Application>
  <PresentationFormat>On-screen Show (4:3)</PresentationFormat>
  <Paragraphs>15</Paragraphs>
  <Slides>5</Slides>
  <Notes>2</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Slavery begins!</vt:lpstr>
      <vt:lpstr>Picking cotton </vt:lpstr>
      <vt:lpstr>http://en.wikipedia.org/wiki/Slavery_in_the_United_States</vt:lpstr>
      <vt:lpstr>Slide 4</vt:lpstr>
      <vt:lpstr>The end!!</vt:lpstr>
    </vt:vector>
  </TitlesOfParts>
  <Company>Yampah Mountain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Slavery begins!</dc:title>
  <dc:creator>Tim Stephenson</dc:creator>
  <cp:lastModifiedBy>Tim Stephenson</cp:lastModifiedBy>
  <cp:revision>9</cp:revision>
  <dcterms:created xsi:type="dcterms:W3CDTF">2013-02-14T16:17:40Z</dcterms:created>
  <dcterms:modified xsi:type="dcterms:W3CDTF">2013-02-14T16:44:13Z</dcterms:modified>
</cp:coreProperties>
</file>